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8/8/2025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941</Words>
  <Application>Microsoft Office PowerPoint</Application>
  <PresentationFormat>Widescreen</PresentationFormat>
  <Paragraphs>294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22</cp:revision>
  <dcterms:created xsi:type="dcterms:W3CDTF">2025-07-30T05:08:50Z</dcterms:created>
  <dcterms:modified xsi:type="dcterms:W3CDTF">2025-08-09T02:27:04Z</dcterms:modified>
</cp:coreProperties>
</file>